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3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FD846-4FDB-4880-ACA5-AF3E5D89B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4F56-726B-4ADB-8F2F-8E9C9F2963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FD846-4FDB-4880-ACA5-AF3E5D89B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14F56-726B-4ADB-8F2F-8E9C9F2963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换脸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" y="19050"/>
            <a:ext cx="12138025" cy="681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513455" y="492125"/>
            <a:ext cx="5166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AI</a:t>
            </a:r>
            <a:r>
              <a:rPr lang="zh-CN" altLang="zh-CN" sz="480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换脸应用</a:t>
            </a:r>
            <a:endParaRPr lang="zh-CN" altLang="zh-CN" sz="4800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WPS 演示</Application>
  <PresentationFormat>宽屏</PresentationFormat>
  <Paragraphs>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k6526</dc:creator>
  <cp:lastModifiedBy>☆</cp:lastModifiedBy>
  <cp:revision>2</cp:revision>
  <dcterms:created xsi:type="dcterms:W3CDTF">2019-10-15T08:53:00Z</dcterms:created>
  <dcterms:modified xsi:type="dcterms:W3CDTF">2019-10-15T13:43:21Z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